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1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anne Hoyle" userId="d3ee796822fbd49d" providerId="LiveId" clId="{AADCEDFA-F8E0-4103-931C-491D900E9316}"/>
    <pc:docChg chg="undo custSel addSld modSld">
      <pc:chgData name="Lianne Hoyle" userId="d3ee796822fbd49d" providerId="LiveId" clId="{AADCEDFA-F8E0-4103-931C-491D900E9316}" dt="2022-06-07T15:43:12.438" v="193" actId="1076"/>
      <pc:docMkLst>
        <pc:docMk/>
      </pc:docMkLst>
      <pc:sldChg chg="modSp mod">
        <pc:chgData name="Lianne Hoyle" userId="d3ee796822fbd49d" providerId="LiveId" clId="{AADCEDFA-F8E0-4103-931C-491D900E9316}" dt="2022-06-06T15:05:01.637" v="0" actId="255"/>
        <pc:sldMkLst>
          <pc:docMk/>
          <pc:sldMk cId="3512692671" sldId="256"/>
        </pc:sldMkLst>
        <pc:spChg chg="mod">
          <ac:chgData name="Lianne Hoyle" userId="d3ee796822fbd49d" providerId="LiveId" clId="{AADCEDFA-F8E0-4103-931C-491D900E9316}" dt="2022-06-06T15:05:01.637" v="0" actId="255"/>
          <ac:spMkLst>
            <pc:docMk/>
            <pc:sldMk cId="3512692671" sldId="256"/>
            <ac:spMk id="13" creationId="{864418F3-FD5A-5756-E5C5-979F9EF1D9B3}"/>
          </ac:spMkLst>
        </pc:spChg>
      </pc:sldChg>
      <pc:sldChg chg="addSp delSp modSp add mod">
        <pc:chgData name="Lianne Hoyle" userId="d3ee796822fbd49d" providerId="LiveId" clId="{AADCEDFA-F8E0-4103-931C-491D900E9316}" dt="2022-06-07T15:43:12.438" v="193" actId="1076"/>
        <pc:sldMkLst>
          <pc:docMk/>
          <pc:sldMk cId="1615261426" sldId="257"/>
        </pc:sldMkLst>
        <pc:spChg chg="mod">
          <ac:chgData name="Lianne Hoyle" userId="d3ee796822fbd49d" providerId="LiveId" clId="{AADCEDFA-F8E0-4103-931C-491D900E9316}" dt="2022-06-07T15:20:53.412" v="32" actId="20577"/>
          <ac:spMkLst>
            <pc:docMk/>
            <pc:sldMk cId="1615261426" sldId="257"/>
            <ac:spMk id="14" creationId="{43CBCD28-19B7-CC57-979B-FA7C3C697292}"/>
          </ac:spMkLst>
        </pc:spChg>
        <pc:spChg chg="del mod">
          <ac:chgData name="Lianne Hoyle" userId="d3ee796822fbd49d" providerId="LiveId" clId="{AADCEDFA-F8E0-4103-931C-491D900E9316}" dt="2022-06-07T15:21:08.688" v="38" actId="21"/>
          <ac:spMkLst>
            <pc:docMk/>
            <pc:sldMk cId="1615261426" sldId="257"/>
            <ac:spMk id="16" creationId="{6F09B1C4-7639-0098-AD39-480785965543}"/>
          </ac:spMkLst>
        </pc:spChg>
        <pc:spChg chg="del">
          <ac:chgData name="Lianne Hoyle" userId="d3ee796822fbd49d" providerId="LiveId" clId="{AADCEDFA-F8E0-4103-931C-491D900E9316}" dt="2022-06-07T15:21:14.803" v="40" actId="21"/>
          <ac:spMkLst>
            <pc:docMk/>
            <pc:sldMk cId="1615261426" sldId="257"/>
            <ac:spMk id="18" creationId="{D39B2FEE-752F-3093-DDF8-D2BEC4D152BC}"/>
          </ac:spMkLst>
        </pc:spChg>
        <pc:spChg chg="del">
          <ac:chgData name="Lianne Hoyle" userId="d3ee796822fbd49d" providerId="LiveId" clId="{AADCEDFA-F8E0-4103-931C-491D900E9316}" dt="2022-06-07T15:21:11.307" v="39" actId="21"/>
          <ac:spMkLst>
            <pc:docMk/>
            <pc:sldMk cId="1615261426" sldId="257"/>
            <ac:spMk id="20" creationId="{25D94FAC-500D-E508-F717-AB25CCF485FA}"/>
          </ac:spMkLst>
        </pc:spChg>
        <pc:spChg chg="del">
          <ac:chgData name="Lianne Hoyle" userId="d3ee796822fbd49d" providerId="LiveId" clId="{AADCEDFA-F8E0-4103-931C-491D900E9316}" dt="2022-06-07T15:21:18.059" v="41" actId="21"/>
          <ac:spMkLst>
            <pc:docMk/>
            <pc:sldMk cId="1615261426" sldId="257"/>
            <ac:spMk id="22" creationId="{D7060900-8FC3-58F0-4E43-BB0CC16B2DA6}"/>
          </ac:spMkLst>
        </pc:spChg>
        <pc:spChg chg="add mod">
          <ac:chgData name="Lianne Hoyle" userId="d3ee796822fbd49d" providerId="LiveId" clId="{AADCEDFA-F8E0-4103-931C-491D900E9316}" dt="2022-06-07T15:41:07.270" v="178" actId="1076"/>
          <ac:spMkLst>
            <pc:docMk/>
            <pc:sldMk cId="1615261426" sldId="257"/>
            <ac:spMk id="27" creationId="{8433E165-7D60-5384-84EB-88F335140601}"/>
          </ac:spMkLst>
        </pc:spChg>
        <pc:spChg chg="add mod">
          <ac:chgData name="Lianne Hoyle" userId="d3ee796822fbd49d" providerId="LiveId" clId="{AADCEDFA-F8E0-4103-931C-491D900E9316}" dt="2022-06-07T15:41:15.070" v="180" actId="1076"/>
          <ac:spMkLst>
            <pc:docMk/>
            <pc:sldMk cId="1615261426" sldId="257"/>
            <ac:spMk id="28" creationId="{28DDDAC9-C74E-2A7C-1460-14204577891D}"/>
          </ac:spMkLst>
        </pc:spChg>
        <pc:spChg chg="add mod">
          <ac:chgData name="Lianne Hoyle" userId="d3ee796822fbd49d" providerId="LiveId" clId="{AADCEDFA-F8E0-4103-931C-491D900E9316}" dt="2022-06-07T15:41:47.791" v="185" actId="1076"/>
          <ac:spMkLst>
            <pc:docMk/>
            <pc:sldMk cId="1615261426" sldId="257"/>
            <ac:spMk id="29" creationId="{1E2D122D-51DD-A191-D325-AB9A41B092EC}"/>
          </ac:spMkLst>
        </pc:spChg>
        <pc:spChg chg="add mod">
          <ac:chgData name="Lianne Hoyle" userId="d3ee796822fbd49d" providerId="LiveId" clId="{AADCEDFA-F8E0-4103-931C-491D900E9316}" dt="2022-06-07T15:41:37.343" v="183" actId="1076"/>
          <ac:spMkLst>
            <pc:docMk/>
            <pc:sldMk cId="1615261426" sldId="257"/>
            <ac:spMk id="30" creationId="{2D9C37C1-94EA-03B8-0DD0-FD769551D6DC}"/>
          </ac:spMkLst>
        </pc:spChg>
        <pc:spChg chg="add mod">
          <ac:chgData name="Lianne Hoyle" userId="d3ee796822fbd49d" providerId="LiveId" clId="{AADCEDFA-F8E0-4103-931C-491D900E9316}" dt="2022-06-07T15:41:54.886" v="187" actId="1076"/>
          <ac:spMkLst>
            <pc:docMk/>
            <pc:sldMk cId="1615261426" sldId="257"/>
            <ac:spMk id="31" creationId="{4A66486A-C8EC-0038-658F-3467332864C5}"/>
          </ac:spMkLst>
        </pc:spChg>
        <pc:spChg chg="add mod">
          <ac:chgData name="Lianne Hoyle" userId="d3ee796822fbd49d" providerId="LiveId" clId="{AADCEDFA-F8E0-4103-931C-491D900E9316}" dt="2022-06-07T15:42:00.887" v="189" actId="1076"/>
          <ac:spMkLst>
            <pc:docMk/>
            <pc:sldMk cId="1615261426" sldId="257"/>
            <ac:spMk id="32" creationId="{2E0A3195-50BF-990B-BF50-2B0F8F892AB0}"/>
          </ac:spMkLst>
        </pc:spChg>
        <pc:spChg chg="add mod">
          <ac:chgData name="Lianne Hoyle" userId="d3ee796822fbd49d" providerId="LiveId" clId="{AADCEDFA-F8E0-4103-931C-491D900E9316}" dt="2022-06-07T15:40:59.478" v="176" actId="1076"/>
          <ac:spMkLst>
            <pc:docMk/>
            <pc:sldMk cId="1615261426" sldId="257"/>
            <ac:spMk id="33" creationId="{5397578D-2737-C789-E47F-9669163FEC54}"/>
          </ac:spMkLst>
        </pc:spChg>
        <pc:spChg chg="add mod">
          <ac:chgData name="Lianne Hoyle" userId="d3ee796822fbd49d" providerId="LiveId" clId="{AADCEDFA-F8E0-4103-931C-491D900E9316}" dt="2022-06-07T15:40:44.750" v="172" actId="1076"/>
          <ac:spMkLst>
            <pc:docMk/>
            <pc:sldMk cId="1615261426" sldId="257"/>
            <ac:spMk id="34" creationId="{ED85F198-3FBF-57F1-BF12-F6054E37BE23}"/>
          </ac:spMkLst>
        </pc:spChg>
        <pc:spChg chg="add mod">
          <ac:chgData name="Lianne Hoyle" userId="d3ee796822fbd49d" providerId="LiveId" clId="{AADCEDFA-F8E0-4103-931C-491D900E9316}" dt="2022-06-07T15:40:34.960" v="170" actId="1076"/>
          <ac:spMkLst>
            <pc:docMk/>
            <pc:sldMk cId="1615261426" sldId="257"/>
            <ac:spMk id="35" creationId="{714EC0A7-593F-6306-D2B9-FCD1A412B693}"/>
          </ac:spMkLst>
        </pc:spChg>
        <pc:spChg chg="add mod">
          <ac:chgData name="Lianne Hoyle" userId="d3ee796822fbd49d" providerId="LiveId" clId="{AADCEDFA-F8E0-4103-931C-491D900E9316}" dt="2022-06-07T15:40:49.119" v="173" actId="1076"/>
          <ac:spMkLst>
            <pc:docMk/>
            <pc:sldMk cId="1615261426" sldId="257"/>
            <ac:spMk id="36" creationId="{21F66346-D271-5503-4A87-87F8D1D68AB0}"/>
          </ac:spMkLst>
        </pc:spChg>
        <pc:spChg chg="add mod">
          <ac:chgData name="Lianne Hoyle" userId="d3ee796822fbd49d" providerId="LiveId" clId="{AADCEDFA-F8E0-4103-931C-491D900E9316}" dt="2022-06-07T15:41:03.831" v="177" actId="1076"/>
          <ac:spMkLst>
            <pc:docMk/>
            <pc:sldMk cId="1615261426" sldId="257"/>
            <ac:spMk id="37" creationId="{68C824DE-E7DA-B10A-E256-292A7D3D14C7}"/>
          </ac:spMkLst>
        </pc:spChg>
        <pc:spChg chg="add mod">
          <ac:chgData name="Lianne Hoyle" userId="d3ee796822fbd49d" providerId="LiveId" clId="{AADCEDFA-F8E0-4103-931C-491D900E9316}" dt="2022-06-07T15:40:56.143" v="175" actId="1076"/>
          <ac:spMkLst>
            <pc:docMk/>
            <pc:sldMk cId="1615261426" sldId="257"/>
            <ac:spMk id="38" creationId="{BF6CB1A7-934F-1F9A-063D-91304BE3CDA8}"/>
          </ac:spMkLst>
        </pc:spChg>
        <pc:spChg chg="add del">
          <ac:chgData name="Lianne Hoyle" userId="d3ee796822fbd49d" providerId="LiveId" clId="{AADCEDFA-F8E0-4103-931C-491D900E9316}" dt="2022-06-07T15:31:20.350" v="159" actId="11529"/>
          <ac:spMkLst>
            <pc:docMk/>
            <pc:sldMk cId="1615261426" sldId="257"/>
            <ac:spMk id="39" creationId="{6CE73E7C-5162-1E1A-DB65-17388BE59F18}"/>
          </ac:spMkLst>
        </pc:spChg>
        <pc:picChg chg="add mod">
          <ac:chgData name="Lianne Hoyle" userId="d3ee796822fbd49d" providerId="LiveId" clId="{AADCEDFA-F8E0-4103-931C-491D900E9316}" dt="2022-06-07T15:41:42.183" v="184" actId="1076"/>
          <ac:picMkLst>
            <pc:docMk/>
            <pc:sldMk cId="1615261426" sldId="257"/>
            <ac:picMk id="3" creationId="{1B72751A-7FD2-A311-63F0-438CD4E6B955}"/>
          </ac:picMkLst>
        </pc:picChg>
        <pc:picChg chg="add del mod">
          <ac:chgData name="Lianne Hoyle" userId="d3ee796822fbd49d" providerId="LiveId" clId="{AADCEDFA-F8E0-4103-931C-491D900E9316}" dt="2022-06-07T15:22:38.366" v="45" actId="21"/>
          <ac:picMkLst>
            <pc:docMk/>
            <pc:sldMk cId="1615261426" sldId="257"/>
            <ac:picMk id="5" creationId="{8F251C4E-A35D-EDA5-08A8-98203DFBB38D}"/>
          </ac:picMkLst>
        </pc:picChg>
        <pc:picChg chg="add mod">
          <ac:chgData name="Lianne Hoyle" userId="d3ee796822fbd49d" providerId="LiveId" clId="{AADCEDFA-F8E0-4103-931C-491D900E9316}" dt="2022-06-07T15:41:33.286" v="182" actId="1076"/>
          <ac:picMkLst>
            <pc:docMk/>
            <pc:sldMk cId="1615261426" sldId="257"/>
            <ac:picMk id="7" creationId="{7F92CEFC-4EF1-538D-3BEE-ED73D3B7EDF5}"/>
          </ac:picMkLst>
        </pc:picChg>
        <pc:picChg chg="del">
          <ac:chgData name="Lianne Hoyle" userId="d3ee796822fbd49d" providerId="LiveId" clId="{AADCEDFA-F8E0-4103-931C-491D900E9316}" dt="2022-06-07T15:20:57.463" v="33" actId="478"/>
          <ac:picMkLst>
            <pc:docMk/>
            <pc:sldMk cId="1615261426" sldId="257"/>
            <ac:picMk id="8" creationId="{E382D041-67A8-8D14-B61B-D6C0505EADCA}"/>
          </ac:picMkLst>
        </pc:picChg>
        <pc:picChg chg="del">
          <ac:chgData name="Lianne Hoyle" userId="d3ee796822fbd49d" providerId="LiveId" clId="{AADCEDFA-F8E0-4103-931C-491D900E9316}" dt="2022-06-07T15:20:59.635" v="34" actId="478"/>
          <ac:picMkLst>
            <pc:docMk/>
            <pc:sldMk cId="1615261426" sldId="257"/>
            <ac:picMk id="9" creationId="{EBDB6444-344B-CBF2-1E39-6C8A805B0F18}"/>
          </ac:picMkLst>
        </pc:picChg>
        <pc:picChg chg="del">
          <ac:chgData name="Lianne Hoyle" userId="d3ee796822fbd49d" providerId="LiveId" clId="{AADCEDFA-F8E0-4103-931C-491D900E9316}" dt="2022-06-07T15:21:01.681" v="35" actId="478"/>
          <ac:picMkLst>
            <pc:docMk/>
            <pc:sldMk cId="1615261426" sldId="257"/>
            <ac:picMk id="10" creationId="{D181C8B0-56A4-ECC2-1F8A-AB73DE093175}"/>
          </ac:picMkLst>
        </pc:picChg>
        <pc:picChg chg="del">
          <ac:chgData name="Lianne Hoyle" userId="d3ee796822fbd49d" providerId="LiveId" clId="{AADCEDFA-F8E0-4103-931C-491D900E9316}" dt="2022-06-07T15:21:04.006" v="36" actId="478"/>
          <ac:picMkLst>
            <pc:docMk/>
            <pc:sldMk cId="1615261426" sldId="257"/>
            <ac:picMk id="11" creationId="{F3E7289A-960A-D675-BAA4-6C618E626475}"/>
          </ac:picMkLst>
        </pc:picChg>
        <pc:picChg chg="add mod">
          <ac:chgData name="Lianne Hoyle" userId="d3ee796822fbd49d" providerId="LiveId" clId="{AADCEDFA-F8E0-4103-931C-491D900E9316}" dt="2022-06-07T15:41:50.430" v="186" actId="1076"/>
          <ac:picMkLst>
            <pc:docMk/>
            <pc:sldMk cId="1615261426" sldId="257"/>
            <ac:picMk id="17" creationId="{8A8AFC72-494B-5B4E-CBCF-A3902E79D21A}"/>
          </ac:picMkLst>
        </pc:picChg>
        <pc:picChg chg="add mod">
          <ac:chgData name="Lianne Hoyle" userId="d3ee796822fbd49d" providerId="LiveId" clId="{AADCEDFA-F8E0-4103-931C-491D900E9316}" dt="2022-06-07T15:41:11.895" v="179" actId="1076"/>
          <ac:picMkLst>
            <pc:docMk/>
            <pc:sldMk cId="1615261426" sldId="257"/>
            <ac:picMk id="21" creationId="{4CAA45B5-3845-1C9E-2F59-20C58CA2E98D}"/>
          </ac:picMkLst>
        </pc:picChg>
        <pc:picChg chg="add mod">
          <ac:chgData name="Lianne Hoyle" userId="d3ee796822fbd49d" providerId="LiveId" clId="{AADCEDFA-F8E0-4103-931C-491D900E9316}" dt="2022-06-07T15:43:09.222" v="192" actId="1076"/>
          <ac:picMkLst>
            <pc:docMk/>
            <pc:sldMk cId="1615261426" sldId="257"/>
            <ac:picMk id="24" creationId="{4EDB89A5-74A7-257B-48E4-EC41AA1C1981}"/>
          </ac:picMkLst>
        </pc:picChg>
        <pc:picChg chg="add mod">
          <ac:chgData name="Lianne Hoyle" userId="d3ee796822fbd49d" providerId="LiveId" clId="{AADCEDFA-F8E0-4103-931C-491D900E9316}" dt="2022-06-07T15:43:12.438" v="193" actId="1076"/>
          <ac:picMkLst>
            <pc:docMk/>
            <pc:sldMk cId="1615261426" sldId="257"/>
            <ac:picMk id="26" creationId="{FDA611C1-4E9F-9F2B-96B9-927C6C3CFD2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7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87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5889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435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5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4920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2573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89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885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326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36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73AF1A-57C7-45BC-A6DE-483E9AFA6FE1}" type="datetimeFigureOut">
              <a:rPr lang="en-GB" smtClean="0"/>
              <a:t>07/06/2022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8802C6-3428-41A2-B5F9-4AE8859DFB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09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7" Type="http://schemas.openxmlformats.org/officeDocument/2006/relationships/image" Target="../media/image7.tmp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382D041-67A8-8D14-B61B-D6C0505EADC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8" y="1382871"/>
            <a:ext cx="1796745" cy="17753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DB6444-344B-CBF2-1E39-6C8A805B0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8" y="3379326"/>
            <a:ext cx="1796745" cy="177531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181C8B0-56A4-ECC2-1F8A-AB73DE093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8" y="5375781"/>
            <a:ext cx="1796745" cy="177531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3E7289A-960A-D675-BAA4-6C618E626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988" y="7518239"/>
            <a:ext cx="1796745" cy="1775313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6A94342-0C80-36DD-BE05-F8030C6778BC}"/>
              </a:ext>
            </a:extLst>
          </p:cNvPr>
          <p:cNvSpPr txBox="1"/>
          <p:nvPr/>
        </p:nvSpPr>
        <p:spPr>
          <a:xfrm>
            <a:off x="1212360" y="415636"/>
            <a:ext cx="4537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Recognising emotions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4418F3-FD5A-5756-E5C5-979F9EF1D9B3}"/>
              </a:ext>
            </a:extLst>
          </p:cNvPr>
          <p:cNvSpPr txBox="1"/>
          <p:nvPr/>
        </p:nvSpPr>
        <p:spPr>
          <a:xfrm>
            <a:off x="95250" y="107950"/>
            <a:ext cx="6667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Name:									Date: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CBCD28-19B7-CC57-979B-FA7C3C697292}"/>
              </a:ext>
            </a:extLst>
          </p:cNvPr>
          <p:cNvSpPr txBox="1"/>
          <p:nvPr/>
        </p:nvSpPr>
        <p:spPr>
          <a:xfrm>
            <a:off x="152400" y="850900"/>
            <a:ext cx="6667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What do you think the person is feeling in each of these situations? Draw how you think they feel.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F09B1C4-7639-0098-AD39-480785965543}"/>
              </a:ext>
            </a:extLst>
          </p:cNvPr>
          <p:cNvSpPr txBox="1"/>
          <p:nvPr/>
        </p:nvSpPr>
        <p:spPr>
          <a:xfrm>
            <a:off x="2612736" y="1855028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AutoNum type="arabicPeriod"/>
            </a:pPr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It is their first day at secondary school. When at school they cannot see anyone they recognise.</a:t>
            </a:r>
          </a:p>
          <a:p>
            <a:endParaRPr lang="en-GB" sz="1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9B2FEE-752F-3093-DDF8-D2BEC4D152BC}"/>
              </a:ext>
            </a:extLst>
          </p:cNvPr>
          <p:cNvSpPr txBox="1"/>
          <p:nvPr/>
        </p:nvSpPr>
        <p:spPr>
          <a:xfrm>
            <a:off x="2612736" y="6304952"/>
            <a:ext cx="3429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3. This person is going on holiday today. They are on their way to the airport.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5D94FAC-500D-E508-F717-AB25CCF485FA}"/>
              </a:ext>
            </a:extLst>
          </p:cNvPr>
          <p:cNvSpPr txBox="1"/>
          <p:nvPr/>
        </p:nvSpPr>
        <p:spPr>
          <a:xfrm>
            <a:off x="2612736" y="4146073"/>
            <a:ext cx="3429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2. This person has lost their temper, and punched someone. They are now waiting to see the headteacher.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060900-8FC3-58F0-4E43-BB0CC16B2DA6}"/>
              </a:ext>
            </a:extLst>
          </p:cNvPr>
          <p:cNvSpPr txBox="1"/>
          <p:nvPr/>
        </p:nvSpPr>
        <p:spPr>
          <a:xfrm>
            <a:off x="2612736" y="8079362"/>
            <a:ext cx="3429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200" dirty="0">
                <a:latin typeface="Verdana" panose="020B0604030504040204" pitchFamily="34" charset="0"/>
                <a:ea typeface="Verdana" panose="020B0604030504040204" pitchFamily="34" charset="0"/>
              </a:rPr>
              <a:t>4. This person is sitting at their desk getting ready to take a test.</a:t>
            </a:r>
          </a:p>
        </p:txBody>
      </p:sp>
    </p:spTree>
    <p:extLst>
      <p:ext uri="{BB962C8B-B14F-4D97-AF65-F5344CB8AC3E}">
        <p14:creationId xmlns:p14="http://schemas.microsoft.com/office/powerpoint/2010/main" val="3512692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id="{06A94342-0C80-36DD-BE05-F8030C6778BC}"/>
              </a:ext>
            </a:extLst>
          </p:cNvPr>
          <p:cNvSpPr txBox="1"/>
          <p:nvPr/>
        </p:nvSpPr>
        <p:spPr>
          <a:xfrm>
            <a:off x="1212360" y="415636"/>
            <a:ext cx="4537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</a:rPr>
              <a:t>Recognising emotions</a:t>
            </a:r>
            <a:endParaRPr lang="en-GB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64418F3-FD5A-5756-E5C5-979F9EF1D9B3}"/>
              </a:ext>
            </a:extLst>
          </p:cNvPr>
          <p:cNvSpPr txBox="1"/>
          <p:nvPr/>
        </p:nvSpPr>
        <p:spPr>
          <a:xfrm>
            <a:off x="95250" y="107950"/>
            <a:ext cx="6667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Name:									Date: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3CBCD28-19B7-CC57-979B-FA7C3C697292}"/>
              </a:ext>
            </a:extLst>
          </p:cNvPr>
          <p:cNvSpPr txBox="1"/>
          <p:nvPr/>
        </p:nvSpPr>
        <p:spPr>
          <a:xfrm>
            <a:off x="152400" y="850900"/>
            <a:ext cx="66675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00" dirty="0">
                <a:latin typeface="Verdana" panose="020B0604030504040204" pitchFamily="34" charset="0"/>
                <a:ea typeface="Verdana" panose="020B0604030504040204" pitchFamily="34" charset="0"/>
              </a:rPr>
              <a:t>What do you think the person is feeling in each of these situations? Match the emotions to the child.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72751A-7FD2-A311-63F0-438CD4E6B9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602" y="4300810"/>
            <a:ext cx="1562180" cy="174634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92CEFC-4EF1-538D-3BEE-ED73D3B7E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597" y="4258722"/>
            <a:ext cx="2044805" cy="200035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A8AFC72-494B-5B4E-CBCF-A3902E79D21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66" y="7767747"/>
            <a:ext cx="1371670" cy="1720938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CAA45B5-3845-1C9E-2F59-20C58CA2E98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78" y="4351115"/>
            <a:ext cx="1886047" cy="173998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4EDB89A5-74A7-257B-48E4-EC41AA1C19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6602" y="7390595"/>
            <a:ext cx="1543129" cy="1886047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FDA611C1-4E9F-9F2B-96B9-927C6C3CFD2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6157" y="7538394"/>
            <a:ext cx="1625684" cy="1809843"/>
          </a:xfrm>
          <a:prstGeom prst="rect">
            <a:avLst/>
          </a:prstGeom>
        </p:spPr>
      </p:pic>
      <p:sp>
        <p:nvSpPr>
          <p:cNvPr id="27" name="Thought Bubble: Cloud 26">
            <a:extLst>
              <a:ext uri="{FF2B5EF4-FFF2-40B4-BE49-F238E27FC236}">
                <a16:creationId xmlns:a16="http://schemas.microsoft.com/office/drawing/2014/main" id="{8433E165-7D60-5384-84EB-88F335140601}"/>
              </a:ext>
            </a:extLst>
          </p:cNvPr>
          <p:cNvSpPr/>
          <p:nvPr/>
        </p:nvSpPr>
        <p:spPr>
          <a:xfrm>
            <a:off x="315698" y="3132943"/>
            <a:ext cx="1759528" cy="9223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hought Bubble: Cloud 27">
            <a:extLst>
              <a:ext uri="{FF2B5EF4-FFF2-40B4-BE49-F238E27FC236}">
                <a16:creationId xmlns:a16="http://schemas.microsoft.com/office/drawing/2014/main" id="{28DDDAC9-C74E-2A7C-1460-14204577891D}"/>
              </a:ext>
            </a:extLst>
          </p:cNvPr>
          <p:cNvSpPr/>
          <p:nvPr/>
        </p:nvSpPr>
        <p:spPr>
          <a:xfrm>
            <a:off x="2498819" y="3032356"/>
            <a:ext cx="1759528" cy="9223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hought Bubble: Cloud 28">
            <a:extLst>
              <a:ext uri="{FF2B5EF4-FFF2-40B4-BE49-F238E27FC236}">
                <a16:creationId xmlns:a16="http://schemas.microsoft.com/office/drawing/2014/main" id="{1E2D122D-51DD-A191-D325-AB9A41B092EC}"/>
              </a:ext>
            </a:extLst>
          </p:cNvPr>
          <p:cNvSpPr/>
          <p:nvPr/>
        </p:nvSpPr>
        <p:spPr>
          <a:xfrm>
            <a:off x="418657" y="6468256"/>
            <a:ext cx="1759528" cy="9223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hought Bubble: Cloud 29">
            <a:extLst>
              <a:ext uri="{FF2B5EF4-FFF2-40B4-BE49-F238E27FC236}">
                <a16:creationId xmlns:a16="http://schemas.microsoft.com/office/drawing/2014/main" id="{2D9C37C1-94EA-03B8-0DD0-FD769551D6DC}"/>
              </a:ext>
            </a:extLst>
          </p:cNvPr>
          <p:cNvSpPr/>
          <p:nvPr/>
        </p:nvSpPr>
        <p:spPr>
          <a:xfrm>
            <a:off x="4651928" y="3118452"/>
            <a:ext cx="1759528" cy="9223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hought Bubble: Cloud 30">
            <a:extLst>
              <a:ext uri="{FF2B5EF4-FFF2-40B4-BE49-F238E27FC236}">
                <a16:creationId xmlns:a16="http://schemas.microsoft.com/office/drawing/2014/main" id="{4A66486A-C8EC-0038-658F-3467332864C5}"/>
              </a:ext>
            </a:extLst>
          </p:cNvPr>
          <p:cNvSpPr/>
          <p:nvPr/>
        </p:nvSpPr>
        <p:spPr>
          <a:xfrm>
            <a:off x="2482314" y="6520600"/>
            <a:ext cx="1759528" cy="9223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hought Bubble: Cloud 31">
            <a:extLst>
              <a:ext uri="{FF2B5EF4-FFF2-40B4-BE49-F238E27FC236}">
                <a16:creationId xmlns:a16="http://schemas.microsoft.com/office/drawing/2014/main" id="{2E0A3195-50BF-990B-BF50-2B0F8F892AB0}"/>
              </a:ext>
            </a:extLst>
          </p:cNvPr>
          <p:cNvSpPr/>
          <p:nvPr/>
        </p:nvSpPr>
        <p:spPr>
          <a:xfrm>
            <a:off x="4503115" y="6377881"/>
            <a:ext cx="1759528" cy="922339"/>
          </a:xfrm>
          <a:prstGeom prst="cloudCallo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397578D-2737-C789-E47F-9669163FEC54}"/>
              </a:ext>
            </a:extLst>
          </p:cNvPr>
          <p:cNvSpPr txBox="1"/>
          <p:nvPr/>
        </p:nvSpPr>
        <p:spPr>
          <a:xfrm>
            <a:off x="695748" y="1454989"/>
            <a:ext cx="120534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Happy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D85F198-3FBF-57F1-BF12-F6054E37BE23}"/>
              </a:ext>
            </a:extLst>
          </p:cNvPr>
          <p:cNvSpPr txBox="1"/>
          <p:nvPr/>
        </p:nvSpPr>
        <p:spPr>
          <a:xfrm>
            <a:off x="2899268" y="2281890"/>
            <a:ext cx="623889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Sad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14EC0A7-593F-6306-D2B9-FCD1A412B693}"/>
              </a:ext>
            </a:extLst>
          </p:cNvPr>
          <p:cNvSpPr txBox="1"/>
          <p:nvPr/>
        </p:nvSpPr>
        <p:spPr>
          <a:xfrm>
            <a:off x="4451402" y="2236449"/>
            <a:ext cx="126188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Confused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1F66346-D271-5503-4A87-87F8D1D68AB0}"/>
              </a:ext>
            </a:extLst>
          </p:cNvPr>
          <p:cNvSpPr txBox="1"/>
          <p:nvPr/>
        </p:nvSpPr>
        <p:spPr>
          <a:xfrm>
            <a:off x="703556" y="2293966"/>
            <a:ext cx="10223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Excited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8C824DE-E7DA-B10A-E256-292A7D3D14C7}"/>
              </a:ext>
            </a:extLst>
          </p:cNvPr>
          <p:cNvSpPr txBox="1"/>
          <p:nvPr/>
        </p:nvSpPr>
        <p:spPr>
          <a:xfrm>
            <a:off x="4651928" y="1456730"/>
            <a:ext cx="865943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Angry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F6CB1A7-934F-1F9A-063D-91304BE3CDA8}"/>
              </a:ext>
            </a:extLst>
          </p:cNvPr>
          <p:cNvSpPr txBox="1"/>
          <p:nvPr/>
        </p:nvSpPr>
        <p:spPr>
          <a:xfrm>
            <a:off x="2629482" y="1454989"/>
            <a:ext cx="116346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dirty="0">
                <a:latin typeface="Verdana" panose="020B0604030504040204" pitchFamily="34" charset="0"/>
                <a:ea typeface="Verdana" panose="020B0604030504040204" pitchFamily="34" charset="0"/>
              </a:rPr>
              <a:t>Shocked</a:t>
            </a:r>
          </a:p>
        </p:txBody>
      </p:sp>
    </p:spTree>
    <p:extLst>
      <p:ext uri="{BB962C8B-B14F-4D97-AF65-F5344CB8AC3E}">
        <p14:creationId xmlns:p14="http://schemas.microsoft.com/office/powerpoint/2010/main" val="161526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1229</TotalTime>
  <Words>154</Words>
  <Application>Microsoft Office PowerPoint</Application>
  <PresentationFormat>A4 Paper (210x297 mm)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Lianne Hoyle</dc:creator>
  <cp:lastModifiedBy>Lianne Hoyle</cp:lastModifiedBy>
  <cp:revision>4</cp:revision>
  <dcterms:created xsi:type="dcterms:W3CDTF">2022-06-06T13:08:50Z</dcterms:created>
  <dcterms:modified xsi:type="dcterms:W3CDTF">2022-06-08T09:53:27Z</dcterms:modified>
</cp:coreProperties>
</file>