
<file path=[Content_Types].xml><?xml version="1.0" encoding="utf-8"?>
<Types xmlns="http://schemas.openxmlformats.org/package/2006/content-types"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binary" PartName="/ppt/metadata"/>
  <Override ContentType="application/vnd.openxmlformats-officedocument.presentationml.slide+xml" PartName="/ppt/slides/slide1.xml"/>
  <Override ContentType="application/vnd.openxmlformats-officedocument.presentationml.notesMaster+xml" PartName="/ppt/notesMasters/notesMaster1.xml"/>
  <Override ContentType="application/vnd.openxmlformats-package.core-properties+xml" PartName="/docProps/core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strictFirstAndLastChars="0" saveSubsetFonts="1">
  <p:sldMasterIdLst>
    <p:sldMasterId id="2147483648" r:id="rId3"/>
  </p:sldMasterIdLst>
  <p:notesMasterIdLst>
    <p:notesMasterId r:id="rId4"/>
  </p:notesMasterIdLst>
  <p:sldIdLst>
    <p:sldId id="256" r:id="rId5"/>
  </p:sldIdLst>
  <p:sldSz cy="6858000" cx="12192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http://customooxmlschemas.google.com/">
      <go:slidesCustomData xmlns:go="http://customooxmlschemas.google.com/" r:id="rId6" roundtripDataSignature="AMtx7mgxHttaGrIpA1xgGxfyfQ5HZjEoZA==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1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6" Type="http://customschemas.google.com/relationships/presentationmetadata" Target="metadata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82" name="Google Shape;82;p1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11" name="Shape 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Google Shape;12;p3"/>
          <p:cNvSpPr txBox="1"/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3" name="Google Shape;13;p3"/>
          <p:cNvSpPr txBox="1"/>
          <p:nvPr>
            <p:ph idx="1" type="subTitle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14" name="Google Shape;14;p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5" name="Google Shape;15;p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6" name="Google Shape;16;p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2"/>
          <p:cNvSpPr txBox="1"/>
          <p:nvPr>
            <p:ph idx="1" type="body"/>
          </p:nvPr>
        </p:nvSpPr>
        <p:spPr>
          <a:xfrm rot="5400000">
            <a:off x="3920331" y="-1256506"/>
            <a:ext cx="4351338" cy="105156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1" name="Google Shape;71;p1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2" name="Google Shape;72;p1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3" name="Google Shape;73;p1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74" name="Shape 7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Google Shape;75;p13"/>
          <p:cNvSpPr txBox="1"/>
          <p:nvPr>
            <p:ph type="title"/>
          </p:nvPr>
        </p:nvSpPr>
        <p:spPr>
          <a:xfrm rot="5400000">
            <a:off x="7133431" y="1956594"/>
            <a:ext cx="5811838" cy="2628900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3"/>
          <p:cNvSpPr txBox="1"/>
          <p:nvPr>
            <p:ph idx="1" type="body"/>
          </p:nvPr>
        </p:nvSpPr>
        <p:spPr>
          <a:xfrm rot="5400000">
            <a:off x="1799431" y="-596106"/>
            <a:ext cx="5811838" cy="77343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77" name="Google Shape;77;p13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8" name="Google Shape;78;p13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9" name="Google Shape;79;p13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17" name="Shape 1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18;p4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20" name="Google Shape;20;p4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1" name="Google Shape;21;p4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2" name="Google Shape;22;p4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23" name="Shape 2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" name="Google Shape;24;p5"/>
          <p:cNvSpPr txBox="1"/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5" name="Google Shape;25;p5"/>
          <p:cNvSpPr txBox="1"/>
          <p:nvPr>
            <p:ph idx="1" type="body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rgbClr val="888888"/>
              </a:buClr>
              <a:buSzPts val="2400"/>
              <a:buNone/>
              <a:defRPr sz="2400">
                <a:solidFill>
                  <a:srgbClr val="888888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26" name="Google Shape;26;p5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7" name="Google Shape;27;p5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28" name="Google Shape;28;p5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29" name="Shape 2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Google Shape;30;p6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1" name="Google Shape;31;p6"/>
          <p:cNvSpPr txBox="1"/>
          <p:nvPr>
            <p:ph idx="1" type="body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2" name="Google Shape;32;p6"/>
          <p:cNvSpPr txBox="1"/>
          <p:nvPr>
            <p:ph idx="2" type="body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33" name="Google Shape;33;p6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4" name="Google Shape;34;p6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5" name="Google Shape;35;p6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36" name="Shape 3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" name="Google Shape;37;p7"/>
          <p:cNvSpPr txBox="1"/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38" name="Google Shape;38;p7"/>
          <p:cNvSpPr txBox="1"/>
          <p:nvPr>
            <p:ph idx="1" type="body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39" name="Google Shape;39;p7"/>
          <p:cNvSpPr txBox="1"/>
          <p:nvPr>
            <p:ph idx="2" type="body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0" name="Google Shape;40;p7"/>
          <p:cNvSpPr txBox="1"/>
          <p:nvPr>
            <p:ph idx="3" type="body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41" name="Google Shape;41;p7"/>
          <p:cNvSpPr txBox="1"/>
          <p:nvPr>
            <p:ph idx="4" type="body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42" name="Google Shape;42;p7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3" name="Google Shape;43;p7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4" name="Google Shape;44;p7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45" name="Shape 4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" name="Google Shape;46;p8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7" name="Google Shape;47;p8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8" name="Google Shape;48;p8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49" name="Google Shape;49;p8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9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2" name="Google Shape;52;p9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3" name="Google Shape;53;p9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54" name="Shape 5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Google Shape;55;p10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6" name="Google Shape;56;p10"/>
          <p:cNvSpPr txBox="1"/>
          <p:nvPr>
            <p:ph idx="1" type="body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57" name="Google Shape;57;p10"/>
          <p:cNvSpPr txBox="1"/>
          <p:nvPr>
            <p:ph idx="2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58" name="Google Shape;58;p10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0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0" name="Google Shape;60;p10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Google Shape;62;p11"/>
          <p:cNvSpPr txBox="1"/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rm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3" name="Google Shape;63;p11"/>
          <p:cNvSpPr/>
          <p:nvPr>
            <p:ph idx="2" type="pic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  <a:noFill/>
          <a:ln>
            <a:noFill/>
          </a:ln>
        </p:spPr>
      </p:sp>
      <p:sp>
        <p:nvSpPr>
          <p:cNvPr id="64" name="Google Shape;64;p11"/>
          <p:cNvSpPr txBox="1"/>
          <p:nvPr>
            <p:ph idx="1" type="body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65" name="Google Shape;65;p11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6" name="Google Shape;66;p11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7" name="Google Shape;67;p11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2"/>
          <p:cNvSpPr txBox="1"/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rm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7" name="Google Shape;7;p2"/>
          <p:cNvSpPr txBox="1"/>
          <p:nvPr>
            <p:ph idx="1" type="body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rm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8" name="Google Shape;8;p2"/>
          <p:cNvSpPr txBox="1"/>
          <p:nvPr>
            <p:ph idx="10" type="dt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9" name="Google Shape;9;p2"/>
          <p:cNvSpPr txBox="1"/>
          <p:nvPr>
            <p:ph idx="11" type="ftr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" name="Google Shape;10;p2"/>
          <p:cNvSpPr txBox="1"/>
          <p:nvPr>
            <p:ph idx="12" type="sldNum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GB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/>
          <p:nvPr/>
        </p:nvSpPr>
        <p:spPr>
          <a:xfrm>
            <a:off x="5046844" y="2507970"/>
            <a:ext cx="2098309" cy="1579267"/>
          </a:xfrm>
          <a:prstGeom prst="horizontalScroll">
            <a:avLst>
              <a:gd fmla="val 12500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0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5" name="Google Shape;85;p1"/>
          <p:cNvSpPr txBox="1"/>
          <p:nvPr/>
        </p:nvSpPr>
        <p:spPr>
          <a:xfrm>
            <a:off x="5449977" y="3017787"/>
            <a:ext cx="1684421" cy="646331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0" i="0" lang="en-GB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rPr>
              <a:t>My transition planning map</a:t>
            </a:r>
            <a:endParaRPr/>
          </a:p>
        </p:txBody>
      </p:sp>
      <p:sp>
        <p:nvSpPr>
          <p:cNvPr id="86" name="Google Shape;86;p1"/>
          <p:cNvSpPr/>
          <p:nvPr/>
        </p:nvSpPr>
        <p:spPr>
          <a:xfrm>
            <a:off x="7868338" y="347960"/>
            <a:ext cx="2156059" cy="1347537"/>
          </a:xfrm>
          <a:prstGeom prst="cloud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7" name="Google Shape;87;p1"/>
          <p:cNvSpPr txBox="1"/>
          <p:nvPr/>
        </p:nvSpPr>
        <p:spPr>
          <a:xfrm>
            <a:off x="8108883" y="561008"/>
            <a:ext cx="172354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How are you going to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 get there?</a:t>
            </a:r>
            <a:endParaRPr/>
          </a:p>
        </p:txBody>
      </p:sp>
      <p:sp>
        <p:nvSpPr>
          <p:cNvPr id="88" name="Google Shape;88;p1"/>
          <p:cNvSpPr/>
          <p:nvPr/>
        </p:nvSpPr>
        <p:spPr>
          <a:xfrm>
            <a:off x="1931785" y="1020278"/>
            <a:ext cx="1982805" cy="916187"/>
          </a:xfrm>
          <a:prstGeom prst="roundRect">
            <a:avLst>
              <a:gd fmla="val 16667" name="adj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89" name="Google Shape;89;p1"/>
          <p:cNvSpPr txBox="1"/>
          <p:nvPr/>
        </p:nvSpPr>
        <p:spPr>
          <a:xfrm>
            <a:off x="1954889" y="1049052"/>
            <a:ext cx="2127182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are you worried about?</a:t>
            </a:r>
            <a:endParaRPr/>
          </a:p>
        </p:txBody>
      </p:sp>
      <p:sp>
        <p:nvSpPr>
          <p:cNvPr id="90" name="Google Shape;90;p1"/>
          <p:cNvSpPr/>
          <p:nvPr/>
        </p:nvSpPr>
        <p:spPr>
          <a:xfrm>
            <a:off x="5082139" y="669384"/>
            <a:ext cx="2156059" cy="1488484"/>
          </a:xfrm>
          <a:prstGeom prst="ellipse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1" sz="1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1" name="Google Shape;91;p1"/>
          <p:cNvSpPr/>
          <p:nvPr/>
        </p:nvSpPr>
        <p:spPr>
          <a:xfrm>
            <a:off x="412319" y="2146346"/>
            <a:ext cx="1886551" cy="1801668"/>
          </a:xfrm>
          <a:prstGeom prst="pentagon">
            <a:avLst>
              <a:gd fmla="val 105146" name="hf"/>
              <a:gd fmla="val 110557" name="vf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2" name="Google Shape;92;p1"/>
          <p:cNvSpPr/>
          <p:nvPr/>
        </p:nvSpPr>
        <p:spPr>
          <a:xfrm>
            <a:off x="6789824" y="4857181"/>
            <a:ext cx="2424037" cy="1658693"/>
          </a:xfrm>
          <a:prstGeom prst="wedgeEllipseCallout">
            <a:avLst>
              <a:gd fmla="val -20833" name="adj1"/>
              <a:gd fmla="val 62500" name="adj2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3" name="Google Shape;93;p1"/>
          <p:cNvSpPr txBox="1"/>
          <p:nvPr/>
        </p:nvSpPr>
        <p:spPr>
          <a:xfrm>
            <a:off x="7010439" y="5101957"/>
            <a:ext cx="198280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do you know that is going through this change with you?</a:t>
            </a:r>
            <a:endParaRPr/>
          </a:p>
        </p:txBody>
      </p:sp>
      <p:sp>
        <p:nvSpPr>
          <p:cNvPr id="94" name="Google Shape;94;p1"/>
          <p:cNvSpPr txBox="1"/>
          <p:nvPr/>
        </p:nvSpPr>
        <p:spPr>
          <a:xfrm>
            <a:off x="701076" y="2561845"/>
            <a:ext cx="1309035" cy="55399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are you looking forward to?</a:t>
            </a:r>
            <a:endParaRPr/>
          </a:p>
        </p:txBody>
      </p:sp>
      <p:sp>
        <p:nvSpPr>
          <p:cNvPr id="95" name="Google Shape;95;p1"/>
          <p:cNvSpPr/>
          <p:nvPr/>
        </p:nvSpPr>
        <p:spPr>
          <a:xfrm>
            <a:off x="9871108" y="1564892"/>
            <a:ext cx="1974782" cy="1993907"/>
          </a:xfrm>
          <a:prstGeom prst="star6">
            <a:avLst>
              <a:gd fmla="val 28868" name="adj"/>
              <a:gd fmla="val 115470" name="hf"/>
            </a:avLst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6" name="Google Shape;96;p1"/>
          <p:cNvSpPr txBox="1"/>
          <p:nvPr/>
        </p:nvSpPr>
        <p:spPr>
          <a:xfrm>
            <a:off x="10114451" y="2087825"/>
            <a:ext cx="1547700" cy="5541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do you need to be successful at high school?</a:t>
            </a:r>
            <a:endParaRPr b="1" sz="1000">
              <a:solidFill>
                <a:schemeClr val="dk1"/>
              </a:solidFill>
              <a:latin typeface="Verdana"/>
              <a:ea typeface="Verdana"/>
              <a:cs typeface="Verdana"/>
              <a:sym typeface="Verdana"/>
            </a:endParaRPr>
          </a:p>
        </p:txBody>
      </p:sp>
      <p:sp>
        <p:nvSpPr>
          <p:cNvPr id="97" name="Google Shape;97;p1"/>
          <p:cNvSpPr/>
          <p:nvPr/>
        </p:nvSpPr>
        <p:spPr>
          <a:xfrm>
            <a:off x="1364104" y="3620967"/>
            <a:ext cx="3436218" cy="1993907"/>
          </a:xfrm>
          <a:prstGeom prst="irregularSeal2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98" name="Google Shape;98;p1"/>
          <p:cNvSpPr txBox="1"/>
          <p:nvPr/>
        </p:nvSpPr>
        <p:spPr>
          <a:xfrm>
            <a:off x="2195521" y="4215604"/>
            <a:ext cx="164591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Where are you going?</a:t>
            </a:r>
            <a:endParaRPr/>
          </a:p>
        </p:txBody>
      </p:sp>
      <p:sp>
        <p:nvSpPr>
          <p:cNvPr id="99" name="Google Shape;99;p1"/>
          <p:cNvSpPr/>
          <p:nvPr/>
        </p:nvSpPr>
        <p:spPr>
          <a:xfrm>
            <a:off x="8270586" y="3398743"/>
            <a:ext cx="1886551" cy="1376988"/>
          </a:xfrm>
          <a:prstGeom prst="flowChartOffpageConnector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0" name="Google Shape;100;p1"/>
          <p:cNvSpPr txBox="1"/>
          <p:nvPr/>
        </p:nvSpPr>
        <p:spPr>
          <a:xfrm>
            <a:off x="8285659" y="3464063"/>
            <a:ext cx="2156059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When are you moving there?</a:t>
            </a:r>
            <a:endParaRPr/>
          </a:p>
        </p:txBody>
      </p:sp>
      <p:sp>
        <p:nvSpPr>
          <p:cNvPr id="101" name="Google Shape;101;p1"/>
          <p:cNvSpPr/>
          <p:nvPr/>
        </p:nvSpPr>
        <p:spPr>
          <a:xfrm>
            <a:off x="4082071" y="5148282"/>
            <a:ext cx="2210117" cy="1376988"/>
          </a:xfrm>
          <a:prstGeom prst="flowChartPunchedTape">
            <a:avLst/>
          </a:prstGeom>
          <a:solidFill>
            <a:schemeClr val="lt1"/>
          </a:solidFill>
          <a:ln cap="flat" cmpd="sng" w="12700">
            <a:solidFill>
              <a:schemeClr val="dk1"/>
            </a:solidFill>
            <a:prstDash val="solid"/>
            <a:miter lim="800000"/>
            <a:headEnd len="sm" w="sm" type="none"/>
            <a:tailEnd len="sm" w="sm" type="none"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02" name="Google Shape;102;p1"/>
          <p:cNvSpPr txBox="1"/>
          <p:nvPr/>
        </p:nvSpPr>
        <p:spPr>
          <a:xfrm>
            <a:off x="4108804" y="5436666"/>
            <a:ext cx="1857676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What changes are going to happen?</a:t>
            </a:r>
            <a:endParaRPr/>
          </a:p>
        </p:txBody>
      </p:sp>
      <p:sp>
        <p:nvSpPr>
          <p:cNvPr id="103" name="Google Shape;103;p1"/>
          <p:cNvSpPr txBox="1"/>
          <p:nvPr/>
        </p:nvSpPr>
        <p:spPr>
          <a:xfrm>
            <a:off x="5280662" y="876503"/>
            <a:ext cx="1826836" cy="83099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sp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-GB" sz="1000">
                <a:solidFill>
                  <a:schemeClr val="dk1"/>
                </a:solidFill>
                <a:latin typeface="Verdana"/>
                <a:ea typeface="Verdana"/>
                <a:cs typeface="Verdana"/>
                <a:sym typeface="Verdana"/>
              </a:rPr>
              <a:t>Who do you know who has experienced this already?</a:t>
            </a:r>
            <a:endParaRPr/>
          </a:p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800">
              <a:solidFill>
                <a:schemeClr val="dk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cxnSp>
        <p:nvCxnSpPr>
          <p:cNvPr id="104" name="Google Shape;104;p1"/>
          <p:cNvCxnSpPr/>
          <p:nvPr/>
        </p:nvCxnSpPr>
        <p:spPr>
          <a:xfrm rot="10800000">
            <a:off x="3841439" y="2087836"/>
            <a:ext cx="1205405" cy="92995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5" name="Google Shape;105;p1"/>
          <p:cNvCxnSpPr>
            <a:stCxn id="84" idx="1"/>
          </p:cNvCxnSpPr>
          <p:nvPr/>
        </p:nvCxnSpPr>
        <p:spPr>
          <a:xfrm rot="10800000">
            <a:off x="2587744" y="3216304"/>
            <a:ext cx="2459100" cy="81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6" name="Google Shape;106;p1"/>
          <p:cNvCxnSpPr/>
          <p:nvPr/>
        </p:nvCxnSpPr>
        <p:spPr>
          <a:xfrm flipH="1">
            <a:off x="4301640" y="3756604"/>
            <a:ext cx="745204" cy="284625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7" name="Google Shape;107;p1"/>
          <p:cNvCxnSpPr>
            <a:stCxn id="84" idx="2"/>
          </p:cNvCxnSpPr>
          <p:nvPr/>
        </p:nvCxnSpPr>
        <p:spPr>
          <a:xfrm flipH="1">
            <a:off x="5752199" y="3889829"/>
            <a:ext cx="343800" cy="10923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8" name="Google Shape;108;p1"/>
          <p:cNvCxnSpPr>
            <a:stCxn id="84" idx="0"/>
            <a:endCxn id="90" idx="4"/>
          </p:cNvCxnSpPr>
          <p:nvPr/>
        </p:nvCxnSpPr>
        <p:spPr>
          <a:xfrm flipH="1" rot="10800000">
            <a:off x="6095999" y="2157878"/>
            <a:ext cx="64200" cy="5475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09" name="Google Shape;109;p1"/>
          <p:cNvCxnSpPr/>
          <p:nvPr/>
        </p:nvCxnSpPr>
        <p:spPr>
          <a:xfrm flipH="1" rot="10800000">
            <a:off x="7145153" y="1780674"/>
            <a:ext cx="1209575" cy="105817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0" name="Google Shape;110;p1"/>
          <p:cNvCxnSpPr/>
          <p:nvPr/>
        </p:nvCxnSpPr>
        <p:spPr>
          <a:xfrm flipH="1" rot="10800000">
            <a:off x="7209324" y="2604144"/>
            <a:ext cx="2564415" cy="52984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1" name="Google Shape;111;p1"/>
          <p:cNvCxnSpPr>
            <a:endCxn id="99" idx="1"/>
          </p:cNvCxnSpPr>
          <p:nvPr/>
        </p:nvCxnSpPr>
        <p:spPr>
          <a:xfrm>
            <a:off x="7145286" y="3661237"/>
            <a:ext cx="1125300" cy="426000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  <p:cxnSp>
        <p:nvCxnSpPr>
          <p:cNvPr id="112" name="Google Shape;112;p1"/>
          <p:cNvCxnSpPr/>
          <p:nvPr/>
        </p:nvCxnSpPr>
        <p:spPr>
          <a:xfrm>
            <a:off x="6639450" y="3926686"/>
            <a:ext cx="752225" cy="984021"/>
          </a:xfrm>
          <a:prstGeom prst="straightConnector1">
            <a:avLst/>
          </a:prstGeom>
          <a:noFill/>
          <a:ln cap="flat" cmpd="sng" w="9525">
            <a:solidFill>
              <a:schemeClr val="accent1"/>
            </a:solidFill>
            <a:prstDash val="solid"/>
            <a:miter lim="800000"/>
            <a:headEnd len="sm" w="sm" type="none"/>
            <a:tailEnd len="med" w="med" type="triangle"/>
          </a:ln>
        </p:spPr>
      </p:cxn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Office Theme">
  <a:themeElements>
    <a:clrScheme name="Offic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2022-06-05T13:50:24Z</dcterms:created>
  <dc:creator>Lianne Hoyle</dc:creator>
</cp:coreProperties>
</file>